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
  </p:notesMasterIdLst>
  <p:handoutMasterIdLst>
    <p:handoutMasterId r:id="rId10"/>
  </p:handoutMasterIdLst>
  <p:sldIdLst>
    <p:sldId id="663" r:id="rId2"/>
    <p:sldId id="591" r:id="rId3"/>
    <p:sldId id="658" r:id="rId4"/>
    <p:sldId id="664" r:id="rId5"/>
    <p:sldId id="665" r:id="rId6"/>
    <p:sldId id="666" r:id="rId7"/>
    <p:sldId id="6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EDEDE"/>
    <a:srgbClr val="002B49"/>
    <a:srgbClr val="9C240F"/>
    <a:srgbClr val="CB460F"/>
    <a:srgbClr val="FA5B36"/>
    <a:srgbClr val="0E4B91"/>
    <a:srgbClr val="18548A"/>
    <a:srgbClr val="15538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75" autoAdjust="0"/>
    <p:restoredTop sz="93826" autoAdjust="0"/>
  </p:normalViewPr>
  <p:slideViewPr>
    <p:cSldViewPr snapToGrid="0" snapToObjects="1">
      <p:cViewPr varScale="1">
        <p:scale>
          <a:sx n="92" d="100"/>
          <a:sy n="92" d="100"/>
        </p:scale>
        <p:origin x="1152" y="176"/>
      </p:cViewPr>
      <p:guideLst>
        <p:guide orient="horz" pos="1416"/>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268"/>
    </p:cViewPr>
  </p:sorterViewPr>
  <p:notesViewPr>
    <p:cSldViewPr snapToGrid="0" snapToObjects="1">
      <p:cViewPr varScale="1">
        <p:scale>
          <a:sx n="81" d="100"/>
          <a:sy n="81" d="100"/>
        </p:scale>
        <p:origin x="389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commentAuthors" Target="commentAuthors.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3/13/18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3/13/18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7.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7.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7.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7.e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7.emf"/></Relationships>
</file>

<file path=ppt/slideLayouts/_rels/slideLayout46.xml.rels><?xml version="1.0" encoding="UTF-8" standalone="yes"?>
<Relationships xmlns="http://schemas.openxmlformats.org/package/2006/relationships"><Relationship Id="rId9" Type="http://schemas.openxmlformats.org/officeDocument/2006/relationships/hyperlink" Target="https://www.twitter.com/icann" TargetMode="External"/><Relationship Id="rId20" Type="http://schemas.openxmlformats.org/officeDocument/2006/relationships/hyperlink" Target="https://www.slideshare.net/icannpresentations" TargetMode="External"/><Relationship Id="rId10" Type="http://schemas.openxmlformats.org/officeDocument/2006/relationships/hyperlink" Target="twitter.com/icann" TargetMode="External"/><Relationship Id="rId11" Type="http://schemas.openxmlformats.org/officeDocument/2006/relationships/image" Target="../media/image21.png"/><Relationship Id="rId12" Type="http://schemas.openxmlformats.org/officeDocument/2006/relationships/hyperlink" Target="https://www.facebook.com/icannorg" TargetMode="External"/><Relationship Id="rId13" Type="http://schemas.openxmlformats.org/officeDocument/2006/relationships/hyperlink" Target="facebook.com/icannorg" TargetMode="External"/><Relationship Id="rId14" Type="http://schemas.openxmlformats.org/officeDocument/2006/relationships/image" Target="../media/image22.png"/><Relationship Id="rId15" Type="http://schemas.openxmlformats.org/officeDocument/2006/relationships/hyperlink" Target="youtube.com/user/ICANNnews" TargetMode="External"/><Relationship Id="rId16" Type="http://schemas.openxmlformats.org/officeDocument/2006/relationships/image" Target="../media/image23.png"/><Relationship Id="rId17" Type="http://schemas.openxmlformats.org/officeDocument/2006/relationships/hyperlink" Target="https://www.youtube.com/user/ICANNnews" TargetMode="External"/><Relationship Id="rId18" Type="http://schemas.openxmlformats.org/officeDocument/2006/relationships/hyperlink" Target="https://soundcloud.com/icann" TargetMode="External"/><Relationship Id="rId19" Type="http://schemas.openxmlformats.org/officeDocument/2006/relationships/image" Target="../media/image24.png"/><Relationship Id="rId1" Type="http://schemas.openxmlformats.org/officeDocument/2006/relationships/slideMaster" Target="../slideMasters/slideMaster1.xml"/><Relationship Id="rId2" Type="http://schemas.openxmlformats.org/officeDocument/2006/relationships/image" Target="../media/image18.emf"/><Relationship Id="rId3" Type="http://schemas.openxmlformats.org/officeDocument/2006/relationships/hyperlink" Target="https://www.flickr.com/photos/icann" TargetMode="External"/><Relationship Id="rId4" Type="http://schemas.openxmlformats.org/officeDocument/2006/relationships/hyperlink" Target="flickr.com/photos/icann" TargetMode="External"/><Relationship Id="rId5" Type="http://schemas.openxmlformats.org/officeDocument/2006/relationships/image" Target="../media/image19.png"/><Relationship Id="rId6" Type="http://schemas.openxmlformats.org/officeDocument/2006/relationships/hyperlink" Target="https://www.linkedin.com/company/icann" TargetMode="External"/><Relationship Id="rId7" Type="http://schemas.openxmlformats.org/officeDocument/2006/relationships/hyperlink" Target="linkedin.com/company/icann" TargetMode="External"/><Relationship Id="rId8" Type="http://schemas.openxmlformats.org/officeDocument/2006/relationships/image" Target="../media/image20.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emf"/><Relationship Id="rId3" Type="http://schemas.openxmlformats.org/officeDocument/2006/relationships/image" Target="../media/image26.emf"/></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420624" y="46180"/>
            <a:ext cx="10805055" cy="450663"/>
          </a:xfrm>
          <a:prstGeom prst="rect">
            <a:avLst/>
          </a:prstGeom>
        </p:spPr>
        <p:txBody>
          <a:bodyPr lIns="91440" tIns="45720" rIns="91440" bIns="45720"/>
          <a:lstStyle>
            <a:lvl1pPr>
              <a:defRPr>
                <a:solidFill>
                  <a:schemeClr val="accent6">
                    <a:lumMod val="50000"/>
                  </a:schemeClr>
                </a:solidFill>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812800" y="1470213"/>
            <a:ext cx="10543117"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marL="1371600" indent="0">
              <a:buNone/>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t="10075" b="8780"/>
          <a:stretch/>
        </p:blipFill>
        <p:spPr>
          <a:xfrm>
            <a:off x="0" y="683491"/>
            <a:ext cx="12192000" cy="5564909"/>
          </a:xfrm>
          <a:prstGeom prst="rect">
            <a:avLst/>
          </a:prstGeom>
        </p:spPr>
      </p:pic>
      <p:sp>
        <p:nvSpPr>
          <p:cNvPr id="15" name="Rectangle 14"/>
          <p:cNvSpPr/>
          <p:nvPr userDrawn="1"/>
        </p:nvSpPr>
        <p:spPr>
          <a:xfrm>
            <a:off x="0" y="790814"/>
            <a:ext cx="12192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Title 19"/>
          <p:cNvSpPr>
            <a:spLocks noGrp="1"/>
          </p:cNvSpPr>
          <p:nvPr userDrawn="1">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t="8972" b="7826"/>
          <a:stretch/>
        </p:blipFill>
        <p:spPr>
          <a:xfrm>
            <a:off x="0" y="654425"/>
            <a:ext cx="12192000" cy="5620869"/>
          </a:xfrm>
          <a:prstGeom prst="rect">
            <a:avLst/>
          </a:prstGeom>
        </p:spPr>
      </p:pic>
      <p:sp>
        <p:nvSpPr>
          <p:cNvPr id="28"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613037"/>
            <a:ext cx="12192000" cy="5696861"/>
          </a:xfrm>
          <a:prstGeom prst="rect">
            <a:avLst/>
          </a:prstGeom>
        </p:spPr>
      </p:pic>
      <p:cxnSp>
        <p:nvCxnSpPr>
          <p:cNvPr id="22" name="Straight Connector 21"/>
          <p:cNvCxnSpPr/>
          <p:nvPr userDrawn="1"/>
        </p:nvCxnSpPr>
        <p:spPr>
          <a:xfrm flipH="1">
            <a:off x="0" y="608083"/>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Title 19"/>
          <p:cNvSpPr>
            <a:spLocks noGrp="1"/>
          </p:cNvSpPr>
          <p:nvPr>
            <p:ph type="title" hasCustomPrompt="1"/>
          </p:nvPr>
        </p:nvSpPr>
        <p:spPr>
          <a:xfrm>
            <a:off x="420624" y="48278"/>
            <a:ext cx="10208224"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pic>
        <p:nvPicPr>
          <p:cNvPr id="11" name="Picture 10"/>
          <p:cNvPicPr>
            <a:picLocks noChangeAspect="1"/>
          </p:cNvPicPr>
          <p:nvPr userDrawn="1"/>
        </p:nvPicPr>
        <p:blipFill>
          <a:blip r:embed="rId3"/>
          <a:stretch>
            <a:fillRect/>
          </a:stretch>
        </p:blipFill>
        <p:spPr>
          <a:xfrm>
            <a:off x="365760" y="6464808"/>
            <a:ext cx="390801" cy="312641"/>
          </a:xfrm>
          <a:prstGeom prst="rect">
            <a:avLst/>
          </a:prstGeom>
        </p:spPr>
      </p:pic>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1"/>
            <a:ext cx="12192002" cy="6858000"/>
          </a:xfrm>
          <a:prstGeom prst="rect">
            <a:avLst/>
          </a:prstGeom>
        </p:spPr>
      </p:pic>
      <p:sp>
        <p:nvSpPr>
          <p:cNvPr id="2"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5760" y="6464808"/>
            <a:ext cx="365760" cy="291830"/>
          </a:xfrm>
          <a:prstGeom prst="rect">
            <a:avLst/>
          </a:prstGeom>
        </p:spPr>
      </p:pic>
      <p:sp>
        <p:nvSpPr>
          <p:cNvPr id="24" name="Slide Number Placeholder 5"/>
          <p:cNvSpPr txBox="1">
            <a:spLocks/>
          </p:cNvSpPr>
          <p:nvPr userDrawn="1"/>
        </p:nvSpPr>
        <p:spPr>
          <a:xfrm>
            <a:off x="1149013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0" name="Oval 29"/>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6" name="Straight Connector 3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Oval 38"/>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0" name="Straight Connector 39"/>
          <p:cNvCxnSpPr>
            <a:endCxn id="41"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Arc 40"/>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2" name="Straight Connector 41"/>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48" name="Oval 4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0"/>
            <a:ext cx="12216385" cy="6858000"/>
          </a:xfrm>
          <a:prstGeom prst="rect">
            <a:avLst/>
          </a:prstGeom>
        </p:spPr>
      </p:pic>
      <p:pic>
        <p:nvPicPr>
          <p:cNvPr id="28" name="Picture 2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4" name="Slide Number Placeholder 5"/>
          <p:cNvSpPr txBox="1">
            <a:spLocks/>
          </p:cNvSpPr>
          <p:nvPr userDrawn="1"/>
        </p:nvSpPr>
        <p:spPr>
          <a:xfrm>
            <a:off x="1149013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6"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0"/>
            <a:ext cx="12192000" cy="6857999"/>
          </a:xfrm>
          <a:prstGeom prst="rect">
            <a:avLst/>
          </a:prstGeom>
        </p:spPr>
      </p:pic>
      <p:cxnSp>
        <p:nvCxnSpPr>
          <p:cNvPr id="32" name="Straight Connector 31"/>
          <p:cNvCxnSpPr/>
          <p:nvPr userDrawn="1"/>
        </p:nvCxnSpPr>
        <p:spPr>
          <a:xfrm flipH="1">
            <a:off x="3230"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8" name="Oval 17"/>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Oval 18"/>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0" name="Oval 19"/>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0"/>
            <a:ext cx="12192000" cy="6857999"/>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5760"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0"/>
            <a:ext cx="12192000" cy="6857999"/>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0" y="0"/>
            <a:ext cx="12192000" cy="6857999"/>
          </a:xfrm>
          <a:prstGeom prst="rect">
            <a:avLst/>
          </a:prstGeom>
        </p:spPr>
      </p:pic>
      <p:pic>
        <p:nvPicPr>
          <p:cNvPr id="25" name="Picture 2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54" y="0"/>
            <a:ext cx="12192000" cy="6857999"/>
          </a:xfrm>
          <a:prstGeom prst="rect">
            <a:avLst/>
          </a:prstGeom>
        </p:spPr>
      </p:pic>
      <p:sp>
        <p:nvSpPr>
          <p:cNvPr id="5" name="Rectangle 4"/>
          <p:cNvSpPr/>
          <p:nvPr userDrawn="1"/>
        </p:nvSpPr>
        <p:spPr>
          <a:xfrm>
            <a:off x="0" y="6320548"/>
            <a:ext cx="12192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5" name="Straight Connector 24"/>
          <p:cNvCxnSpPr/>
          <p:nvPr userDrawn="1"/>
        </p:nvCxnSpPr>
        <p:spPr>
          <a:xfrm>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hasCustomPrompt="1"/>
          </p:nvPr>
        </p:nvSpPr>
        <p:spPr>
          <a:xfrm>
            <a:off x="764987" y="3030399"/>
            <a:ext cx="8329645"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752850" y="1308848"/>
            <a:ext cx="8341783"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pic>
        <p:nvPicPr>
          <p:cNvPr id="10" name="Picture 9"/>
          <p:cNvPicPr>
            <a:picLocks noChangeAspect="1"/>
          </p:cNvPicPr>
          <p:nvPr userDrawn="1"/>
        </p:nvPicPr>
        <p:blipFill>
          <a:blip r:embed="rId3"/>
          <a:stretch>
            <a:fillRect/>
          </a:stretch>
        </p:blipFill>
        <p:spPr>
          <a:xfrm>
            <a:off x="365760" y="6464808"/>
            <a:ext cx="390801" cy="312641"/>
          </a:xfrm>
          <a:prstGeom prst="rect">
            <a:avLst/>
          </a:prstGeom>
        </p:spPr>
      </p:pic>
      <p:sp>
        <p:nvSpPr>
          <p:cNvPr id="1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553082" y="0"/>
            <a:ext cx="10788321"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566928" y="3553576"/>
            <a:ext cx="10788321"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566928" y="4279392"/>
            <a:ext cx="10788321"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566928" y="4553712"/>
            <a:ext cx="10788321"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567596" y="5193792"/>
            <a:ext cx="1189829" cy="951863"/>
          </a:xfrm>
          <a:prstGeom prst="rect">
            <a:avLst/>
          </a:prstGeom>
        </p:spPr>
      </p:pic>
      <p:sp>
        <p:nvSpPr>
          <p:cNvPr id="15" name="Text Placeholder 4"/>
          <p:cNvSpPr>
            <a:spLocks noGrp="1"/>
          </p:cNvSpPr>
          <p:nvPr>
            <p:ph type="body" sz="quarter" idx="13" hasCustomPrompt="1"/>
          </p:nvPr>
        </p:nvSpPr>
        <p:spPr>
          <a:xfrm>
            <a:off x="548639" y="2837138"/>
            <a:ext cx="10808208"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0"/>
            <a:ext cx="12192000" cy="6857999"/>
          </a:xfrm>
          <a:prstGeom prst="rect">
            <a:avLst/>
          </a:prstGeom>
        </p:spPr>
      </p:pic>
      <p:sp>
        <p:nvSpPr>
          <p:cNvPr id="5" name="Rectangle 4"/>
          <p:cNvSpPr/>
          <p:nvPr userDrawn="1"/>
        </p:nvSpPr>
        <p:spPr>
          <a:xfrm>
            <a:off x="0" y="6320548"/>
            <a:ext cx="12192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5" name="Straight Connector 24"/>
          <p:cNvCxnSpPr/>
          <p:nvPr userDrawn="1"/>
        </p:nvCxnSpPr>
        <p:spPr>
          <a:xfrm>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hasCustomPrompt="1"/>
          </p:nvPr>
        </p:nvSpPr>
        <p:spPr>
          <a:xfrm>
            <a:off x="764987" y="3030399"/>
            <a:ext cx="8329645"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752850" y="1308848"/>
            <a:ext cx="8341783"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pic>
        <p:nvPicPr>
          <p:cNvPr id="11" name="Picture 10"/>
          <p:cNvPicPr>
            <a:picLocks noChangeAspect="1"/>
          </p:cNvPicPr>
          <p:nvPr userDrawn="1"/>
        </p:nvPicPr>
        <p:blipFill>
          <a:blip r:embed="rId3"/>
          <a:stretch>
            <a:fillRect/>
          </a:stretch>
        </p:blipFill>
        <p:spPr>
          <a:xfrm>
            <a:off x="365760" y="6464808"/>
            <a:ext cx="390801" cy="312641"/>
          </a:xfrm>
          <a:prstGeom prst="rect">
            <a:avLst/>
          </a:prstGeom>
        </p:spPr>
      </p:pic>
      <p:sp>
        <p:nvSpPr>
          <p:cNvPr id="13"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7257"/>
            <a:ext cx="12192000" cy="6857999"/>
          </a:xfrm>
          <a:prstGeom prst="rect">
            <a:avLst/>
          </a:prstGeom>
        </p:spPr>
      </p:pic>
      <p:sp>
        <p:nvSpPr>
          <p:cNvPr id="5" name="Rectangle 4"/>
          <p:cNvSpPr/>
          <p:nvPr userDrawn="1"/>
        </p:nvSpPr>
        <p:spPr>
          <a:xfrm>
            <a:off x="0" y="6320548"/>
            <a:ext cx="12192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5" name="Straight Connector 24"/>
          <p:cNvCxnSpPr/>
          <p:nvPr userDrawn="1"/>
        </p:nvCxnSpPr>
        <p:spPr>
          <a:xfrm>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hasCustomPrompt="1"/>
          </p:nvPr>
        </p:nvSpPr>
        <p:spPr>
          <a:xfrm>
            <a:off x="764987" y="3030399"/>
            <a:ext cx="8329645"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752850" y="1308848"/>
            <a:ext cx="8341783"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pic>
        <p:nvPicPr>
          <p:cNvPr id="11" name="Picture 10"/>
          <p:cNvPicPr>
            <a:picLocks noChangeAspect="1"/>
          </p:cNvPicPr>
          <p:nvPr userDrawn="1"/>
        </p:nvPicPr>
        <p:blipFill>
          <a:blip r:embed="rId3"/>
          <a:stretch>
            <a:fillRect/>
          </a:stretch>
        </p:blipFill>
        <p:spPr>
          <a:xfrm>
            <a:off x="365760" y="6464808"/>
            <a:ext cx="390801" cy="312641"/>
          </a:xfrm>
          <a:prstGeom prst="rect">
            <a:avLst/>
          </a:prstGeom>
        </p:spPr>
      </p:pic>
      <p:sp>
        <p:nvSpPr>
          <p:cNvPr id="13"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483281"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3" name="Picture 2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4"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9" name="Oval 38"/>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0" name="Straight Connector 39"/>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3" name="Straight Connector 42"/>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5" name="Oval 44"/>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6" name="Straight Connector 4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4"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5"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6"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7"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78"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9"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80"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81"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82"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414"/>
            <a:ext cx="12216385" cy="6858000"/>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a:stretch>
            <a:fillRect/>
          </a:stretch>
        </p:blipFill>
        <p:spPr>
          <a:xfrm>
            <a:off x="0" y="1"/>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3"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4"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5"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6"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7"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8"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9"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0"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71"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Title 2"/>
          <p:cNvSpPr>
            <a:spLocks noGrp="1"/>
          </p:cNvSpPr>
          <p:nvPr>
            <p:ph type="title" hasCustomPrompt="1"/>
          </p:nvPr>
        </p:nvSpPr>
        <p:spPr>
          <a:xfrm>
            <a:off x="550863" y="1"/>
            <a:ext cx="10805054"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550863" y="3553574"/>
            <a:ext cx="10805054"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550863" y="4279392"/>
            <a:ext cx="10805054"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550863" y="4553415"/>
            <a:ext cx="10805054"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567217" y="5193792"/>
            <a:ext cx="1193800" cy="952500"/>
          </a:xfrm>
          <a:prstGeom prst="rect">
            <a:avLst/>
          </a:prstGeom>
        </p:spPr>
      </p:pic>
      <p:sp>
        <p:nvSpPr>
          <p:cNvPr id="13" name="Text Placeholder 4"/>
          <p:cNvSpPr>
            <a:spLocks noGrp="1"/>
          </p:cNvSpPr>
          <p:nvPr>
            <p:ph type="body" sz="quarter" idx="14" hasCustomPrompt="1"/>
          </p:nvPr>
        </p:nvSpPr>
        <p:spPr>
          <a:xfrm>
            <a:off x="548640" y="2837138"/>
            <a:ext cx="10808208"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1"/>
            <a:ext cx="12192000" cy="6857999"/>
          </a:xfrm>
          <a:prstGeom prst="rect">
            <a:avLst/>
          </a:prstGeom>
        </p:spPr>
      </p:pic>
      <p:sp>
        <p:nvSpPr>
          <p:cNvPr id="56" name="Arc 55"/>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57" name="Straight Connector 56"/>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pic>
        <p:nvPicPr>
          <p:cNvPr id="38" name="Picture 3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4" name="Slide Number Placeholder 5"/>
          <p:cNvSpPr txBox="1">
            <a:spLocks/>
          </p:cNvSpPr>
          <p:nvPr userDrawn="1"/>
        </p:nvSpPr>
        <p:spPr>
          <a:xfrm>
            <a:off x="1149013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cxnSp>
        <p:nvCxnSpPr>
          <p:cNvPr id="55" name="Straight Connector 54"/>
          <p:cNvCxnSpPr>
            <a:endCxn id="56" idx="0"/>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9" name="Oval 28"/>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31" name="Oval 30"/>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32" name="Oval 31"/>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Tree>
    <p:extLst>
      <p:ext uri="{BB962C8B-B14F-4D97-AF65-F5344CB8AC3E}">
        <p14:creationId xmlns:p14="http://schemas.microsoft.com/office/powerpoint/2010/main" val="41596175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413"/>
            <a:ext cx="12216385" cy="6858000"/>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0366"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8" name="Arc 37"/>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3" name="Straight Connector 42"/>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6"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51"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52"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53"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54"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5"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56"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59" name="Straight Connector 5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940876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290436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57411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821152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9" name="Picture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30"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7" name="Oval 26"/>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800979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Tree>
    <p:extLst>
      <p:ext uri="{BB962C8B-B14F-4D97-AF65-F5344CB8AC3E}">
        <p14:creationId xmlns:p14="http://schemas.microsoft.com/office/powerpoint/2010/main" val="6281103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3" y="-1"/>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016679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5"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pic>
        <p:nvPicPr>
          <p:cNvPr id="23" name="Picture 2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Oval 2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8" name="Straight Connector 27"/>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1" name="Oval 30"/>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2" name="Straight Connector 31"/>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874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414"/>
            <a:ext cx="12216385" cy="6858000"/>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7478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22" name="Title 2"/>
          <p:cNvSpPr>
            <a:spLocks noGrp="1"/>
          </p:cNvSpPr>
          <p:nvPr>
            <p:ph type="title" hasCustomPrompt="1"/>
          </p:nvPr>
        </p:nvSpPr>
        <p:spPr>
          <a:xfrm>
            <a:off x="2228479" y="2020824"/>
            <a:ext cx="9299448" cy="1325880"/>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 </a:t>
            </a:r>
            <a:br>
              <a:rPr lang="en-US" dirty="0"/>
            </a:br>
            <a:r>
              <a:rPr lang="en-US" dirty="0"/>
              <a:t>(75 characters maximum)</a:t>
            </a:r>
          </a:p>
        </p:txBody>
      </p:sp>
      <p:sp>
        <p:nvSpPr>
          <p:cNvPr id="32" name="Text Placeholder 4"/>
          <p:cNvSpPr>
            <a:spLocks noGrp="1"/>
          </p:cNvSpPr>
          <p:nvPr>
            <p:ph type="body" sz="quarter" idx="10" hasCustomPrompt="1"/>
          </p:nvPr>
        </p:nvSpPr>
        <p:spPr>
          <a:xfrm>
            <a:off x="2228479" y="4617720"/>
            <a:ext cx="9299448" cy="578412"/>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33" name="Text Placeholder 4"/>
          <p:cNvSpPr>
            <a:spLocks noGrp="1"/>
          </p:cNvSpPr>
          <p:nvPr>
            <p:ph type="body" sz="quarter" idx="11" hasCustomPrompt="1"/>
          </p:nvPr>
        </p:nvSpPr>
        <p:spPr>
          <a:xfrm>
            <a:off x="2228479" y="5199656"/>
            <a:ext cx="9299448" cy="390521"/>
          </a:xfrm>
          <a:prstGeom prst="rect">
            <a:avLst/>
          </a:prstGeom>
        </p:spPr>
        <p:txBody>
          <a:bodyPr lIns="0" tIns="0" rIns="0" bIns="0" anchor="b" anchorCtr="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34" name="Text Placeholder 4"/>
          <p:cNvSpPr>
            <a:spLocks noGrp="1"/>
          </p:cNvSpPr>
          <p:nvPr>
            <p:ph type="body" sz="quarter" idx="12" hasCustomPrompt="1"/>
          </p:nvPr>
        </p:nvSpPr>
        <p:spPr>
          <a:xfrm>
            <a:off x="2228479" y="5602567"/>
            <a:ext cx="9299448"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35" name="Picture 34"/>
          <p:cNvPicPr>
            <a:picLocks noChangeAspect="1"/>
          </p:cNvPicPr>
          <p:nvPr userDrawn="1"/>
        </p:nvPicPr>
        <p:blipFill>
          <a:blip r:embed="rId2"/>
          <a:stretch>
            <a:fillRect/>
          </a:stretch>
        </p:blipFill>
        <p:spPr>
          <a:xfrm>
            <a:off x="326395" y="4874480"/>
            <a:ext cx="1189829" cy="951863"/>
          </a:xfrm>
          <a:prstGeom prst="rect">
            <a:avLst/>
          </a:prstGeom>
        </p:spPr>
      </p:pic>
      <p:sp>
        <p:nvSpPr>
          <p:cNvPr id="48" name="Oval 47"/>
          <p:cNvSpPr/>
          <p:nvPr userDrawn="1"/>
        </p:nvSpPr>
        <p:spPr>
          <a:xfrm>
            <a:off x="1825043"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9" name="Straight Connector 48"/>
          <p:cNvCxnSpPr/>
          <p:nvPr userDrawn="1"/>
        </p:nvCxnSpPr>
        <p:spPr>
          <a:xfrm flipH="1">
            <a:off x="0" y="6124669"/>
            <a:ext cx="1793872"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userDrawn="1"/>
        </p:nvCxnSpPr>
        <p:spPr>
          <a:xfrm flipH="1">
            <a:off x="1892734" y="6124511"/>
            <a:ext cx="972078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1" name="Oval 50"/>
          <p:cNvSpPr/>
          <p:nvPr userDrawn="1"/>
        </p:nvSpPr>
        <p:spPr>
          <a:xfrm flipH="1">
            <a:off x="11642081"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52" name="Oval 51"/>
          <p:cNvSpPr/>
          <p:nvPr userDrawn="1"/>
        </p:nvSpPr>
        <p:spPr>
          <a:xfrm flipH="1">
            <a:off x="11642081"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53" name="Straight Connector 52"/>
          <p:cNvCxnSpPr/>
          <p:nvPr userDrawn="1"/>
        </p:nvCxnSpPr>
        <p:spPr>
          <a:xfrm flipV="1">
            <a:off x="1849172" y="3552825"/>
            <a:ext cx="0" cy="2529959"/>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4" name="Arc 53"/>
          <p:cNvSpPr/>
          <p:nvPr userDrawn="1"/>
        </p:nvSpPr>
        <p:spPr>
          <a:xfrm rot="16200000">
            <a:off x="1847726" y="3495590"/>
            <a:ext cx="121764" cy="118872"/>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55" name="Straight Connector 54"/>
          <p:cNvCxnSpPr/>
          <p:nvPr userDrawn="1"/>
        </p:nvCxnSpPr>
        <p:spPr>
          <a:xfrm flipH="1">
            <a:off x="1899083" y="3494144"/>
            <a:ext cx="9714432"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Text Placeholder 4"/>
          <p:cNvSpPr>
            <a:spLocks noGrp="1"/>
          </p:cNvSpPr>
          <p:nvPr>
            <p:ph type="body" sz="quarter" idx="14" hasCustomPrompt="1"/>
          </p:nvPr>
        </p:nvSpPr>
        <p:spPr>
          <a:xfrm>
            <a:off x="2228478" y="3666744"/>
            <a:ext cx="9299448" cy="576072"/>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17843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21399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7388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50208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24312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3" y="-1"/>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5760"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38687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gage with ICANN White">
    <p:spTree>
      <p:nvGrpSpPr>
        <p:cNvPr id="1" name=""/>
        <p:cNvGrpSpPr/>
        <p:nvPr/>
      </p:nvGrpSpPr>
      <p:grpSpPr>
        <a:xfrm>
          <a:off x="0" y="0"/>
          <a:ext cx="0" cy="0"/>
          <a:chOff x="0" y="0"/>
          <a:chExt cx="0" cy="0"/>
        </a:xfrm>
      </p:grpSpPr>
      <p:sp>
        <p:nvSpPr>
          <p:cNvPr id="3" name="Rectangle 2"/>
          <p:cNvSpPr/>
          <p:nvPr userDrawn="1"/>
        </p:nvSpPr>
        <p:spPr>
          <a:xfrm>
            <a:off x="3084875" y="685225"/>
            <a:ext cx="9107124"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3391319" y="1552703"/>
            <a:ext cx="8800679" cy="329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err="1">
                <a:solidFill>
                  <a:schemeClr val="bg1"/>
                </a:solidFill>
                <a:latin typeface="+mn-lt"/>
                <a:cs typeface="Arial"/>
              </a:rPr>
              <a:t>icann.org</a:t>
            </a:r>
            <a:endParaRPr lang="en-US" sz="2000" b="1" dirty="0">
              <a:solidFill>
                <a:schemeClr val="bg1"/>
              </a:solidFill>
              <a:latin typeface="+mn-lt"/>
              <a:cs typeface="Arial"/>
            </a:endParaRPr>
          </a:p>
        </p:txBody>
      </p:sp>
      <p:sp>
        <p:nvSpPr>
          <p:cNvPr id="5" name="Text Placeholder 33"/>
          <p:cNvSpPr txBox="1">
            <a:spLocks/>
          </p:cNvSpPr>
          <p:nvPr userDrawn="1"/>
        </p:nvSpPr>
        <p:spPr bwMode="auto">
          <a:xfrm>
            <a:off x="3391319" y="1049145"/>
            <a:ext cx="6974253" cy="325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2" y="685225"/>
            <a:ext cx="2977273"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sp>
        <p:nvSpPr>
          <p:cNvPr id="30" name="Text Placeholder 29"/>
          <p:cNvSpPr>
            <a:spLocks noGrp="1"/>
          </p:cNvSpPr>
          <p:nvPr>
            <p:ph type="body" sz="quarter" idx="10" hasCustomPrompt="1"/>
          </p:nvPr>
        </p:nvSpPr>
        <p:spPr>
          <a:xfrm>
            <a:off x="3391319" y="1865312"/>
            <a:ext cx="796459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420624" y="42394"/>
            <a:ext cx="10547350" cy="531346"/>
          </a:xfrm>
          <a:prstGeom prst="rect">
            <a:avLst/>
          </a:prstGeom>
          <a:noFill/>
        </p:spPr>
        <p:txBody>
          <a:bodyPr lIns="91440" tIns="45720" rIns="91440" bIns="45720"/>
          <a:lstStyle>
            <a:lvl1pPr>
              <a:defRPr>
                <a:solidFill>
                  <a:schemeClr val="accent6">
                    <a:lumMod val="50000"/>
                  </a:schemeClr>
                </a:solidFill>
              </a:defRPr>
            </a:lvl1pPr>
          </a:lstStyle>
          <a:p>
            <a:r>
              <a:rPr lang="en-US" dirty="0"/>
              <a:t>Engage with ICANN</a:t>
            </a:r>
          </a:p>
        </p:txBody>
      </p:sp>
      <p:pic>
        <p:nvPicPr>
          <p:cNvPr id="32" name="Picture 31"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7392" y="856105"/>
            <a:ext cx="1962493" cy="1523172"/>
          </a:xfrm>
          <a:prstGeom prst="rect">
            <a:avLst/>
          </a:prstGeom>
        </p:spPr>
      </p:pic>
      <p:grpSp>
        <p:nvGrpSpPr>
          <p:cNvPr id="54" name="Group 53"/>
          <p:cNvGrpSpPr/>
          <p:nvPr userDrawn="1"/>
        </p:nvGrpSpPr>
        <p:grpSpPr>
          <a:xfrm>
            <a:off x="3402135" y="4228306"/>
            <a:ext cx="3416667" cy="365760"/>
            <a:chOff x="5325979" y="4715893"/>
            <a:chExt cx="3416667" cy="365760"/>
          </a:xfrm>
        </p:grpSpPr>
        <p:sp>
          <p:nvSpPr>
            <p:cNvPr id="55"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3"/>
                </a:rPr>
                <a:t>flickr.com</a:t>
              </a:r>
              <a:r>
                <a:rPr lang="en-US" sz="1400" dirty="0">
                  <a:solidFill>
                    <a:srgbClr val="0A304B"/>
                  </a:solidFill>
                  <a:latin typeface="+mn-lt"/>
                  <a:ea typeface="Segoe UI" panose="020B0502040204020203" pitchFamily="34" charset="0"/>
                  <a:cs typeface="Arial"/>
                  <a:hlinkClick r:id="rId3"/>
                </a:rPr>
                <a:t>/</a:t>
              </a:r>
              <a:r>
                <a:rPr lang="en-US" sz="1400" dirty="0" err="1">
                  <a:solidFill>
                    <a:srgbClr val="0A304B"/>
                  </a:solidFill>
                  <a:latin typeface="+mn-lt"/>
                  <a:ea typeface="Segoe UI" panose="020B0502040204020203" pitchFamily="34" charset="0"/>
                  <a:cs typeface="Arial"/>
                  <a:hlinkClick r:id="rId3"/>
                </a:rPr>
                <a:t>icann</a:t>
              </a:r>
              <a:endParaRPr lang="en-US" sz="1400" dirty="0">
                <a:solidFill>
                  <a:srgbClr val="0A304B"/>
                </a:solidFill>
                <a:latin typeface="+mn-lt"/>
                <a:ea typeface="Segoe UI" panose="020B0502040204020203" pitchFamily="34" charset="0"/>
                <a:cs typeface="Arial"/>
              </a:endParaRPr>
            </a:p>
          </p:txBody>
        </p:sp>
        <p:pic>
          <p:nvPicPr>
            <p:cNvPr id="56" name="Picture 55"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57" name="Group 56"/>
          <p:cNvGrpSpPr/>
          <p:nvPr userDrawn="1"/>
        </p:nvGrpSpPr>
        <p:grpSpPr>
          <a:xfrm>
            <a:off x="3402135" y="4726326"/>
            <a:ext cx="3636602" cy="365760"/>
            <a:chOff x="1235726" y="5571713"/>
            <a:chExt cx="3636602" cy="365760"/>
          </a:xfrm>
        </p:grpSpPr>
        <p:sp>
          <p:nvSpPr>
            <p:cNvPr id="58"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6"/>
                </a:rPr>
                <a:t>linkedin</a:t>
              </a:r>
              <a:r>
                <a:rPr lang="en-US" sz="1400" dirty="0">
                  <a:solidFill>
                    <a:srgbClr val="0A304B"/>
                  </a:solidFill>
                  <a:latin typeface="+mn-lt"/>
                  <a:ea typeface="Segoe UI" panose="020B0502040204020203" pitchFamily="34" charset="0"/>
                  <a:cs typeface="Arial"/>
                  <a:hlinkClick r:id="rId6"/>
                </a:rPr>
                <a:t>/company/</a:t>
              </a:r>
              <a:r>
                <a:rPr lang="en-US" sz="1400" dirty="0" err="1">
                  <a:solidFill>
                    <a:srgbClr val="0A304B"/>
                  </a:solidFill>
                  <a:latin typeface="+mn-lt"/>
                  <a:ea typeface="Segoe UI" panose="020B0502040204020203" pitchFamily="34" charset="0"/>
                  <a:cs typeface="Arial"/>
                  <a:hlinkClick r:id="rId6"/>
                </a:rPr>
                <a:t>icann</a:t>
              </a:r>
              <a:endParaRPr lang="en-US" sz="1400" dirty="0">
                <a:solidFill>
                  <a:srgbClr val="0A304B"/>
                </a:solidFill>
                <a:latin typeface="+mn-lt"/>
                <a:ea typeface="Segoe UI" panose="020B0502040204020203" pitchFamily="34" charset="0"/>
                <a:cs typeface="Arial"/>
              </a:endParaRPr>
            </a:p>
          </p:txBody>
        </p:sp>
        <p:pic>
          <p:nvPicPr>
            <p:cNvPr id="59" name="Picture 58"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60" name="Group 59"/>
          <p:cNvGrpSpPr/>
          <p:nvPr userDrawn="1"/>
        </p:nvGrpSpPr>
        <p:grpSpPr>
          <a:xfrm>
            <a:off x="3402135" y="2734246"/>
            <a:ext cx="2809587" cy="365760"/>
            <a:chOff x="1235726" y="3073176"/>
            <a:chExt cx="2809587" cy="365760"/>
          </a:xfrm>
        </p:grpSpPr>
        <p:sp>
          <p:nvSpPr>
            <p:cNvPr id="61"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62" name="Picture 61"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63" name="Group 62"/>
          <p:cNvGrpSpPr/>
          <p:nvPr userDrawn="1"/>
        </p:nvGrpSpPr>
        <p:grpSpPr>
          <a:xfrm>
            <a:off x="3402135" y="3232266"/>
            <a:ext cx="3730320" cy="365760"/>
            <a:chOff x="1235727" y="3892739"/>
            <a:chExt cx="3730320" cy="365760"/>
          </a:xfrm>
        </p:grpSpPr>
        <p:sp>
          <p:nvSpPr>
            <p:cNvPr id="64"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a:t>
              </a:r>
              <a:r>
                <a:rPr lang="en-US" sz="1400" dirty="0" err="1">
                  <a:solidFill>
                    <a:srgbClr val="0A304B"/>
                  </a:solidFill>
                  <a:latin typeface="+mn-lt"/>
                  <a:ea typeface="Segoe UI" panose="020B0502040204020203" pitchFamily="34" charset="0"/>
                  <a:cs typeface="Arial"/>
                  <a:hlinkClick r:id="rId12"/>
                </a:rPr>
                <a:t>icannorg</a:t>
              </a:r>
              <a:r>
                <a:rPr lang="en-US" sz="1400" dirty="0">
                  <a:solidFill>
                    <a:srgbClr val="0A304B"/>
                  </a:solidFill>
                  <a:latin typeface="+mn-lt"/>
                  <a:ea typeface="Segoe UI" panose="020B0502040204020203" pitchFamily="34" charset="0"/>
                  <a:cs typeface="Arial"/>
                  <a:hlinkClick r:id="rId12"/>
                </a:rPr>
                <a:t> </a:t>
              </a:r>
              <a:endParaRPr lang="en-US" sz="1400" dirty="0">
                <a:solidFill>
                  <a:srgbClr val="0A304B"/>
                </a:solidFill>
                <a:latin typeface="+mn-lt"/>
                <a:ea typeface="Segoe UI" panose="020B0502040204020203" pitchFamily="34" charset="0"/>
                <a:cs typeface="Arial"/>
              </a:endParaRPr>
            </a:p>
          </p:txBody>
        </p:sp>
        <p:pic>
          <p:nvPicPr>
            <p:cNvPr id="65" name="Picture 64"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66" name="Group 65"/>
          <p:cNvGrpSpPr/>
          <p:nvPr userDrawn="1"/>
        </p:nvGrpSpPr>
        <p:grpSpPr>
          <a:xfrm>
            <a:off x="3402135" y="3730286"/>
            <a:ext cx="3636602" cy="365760"/>
            <a:chOff x="1235726" y="4721075"/>
            <a:chExt cx="3636602" cy="365760"/>
          </a:xfrm>
        </p:grpSpPr>
        <p:pic>
          <p:nvPicPr>
            <p:cNvPr id="67" name="Picture 66"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68"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a:t>
              </a:r>
              <a:r>
                <a:rPr lang="en-US" sz="1400" dirty="0" err="1">
                  <a:solidFill>
                    <a:srgbClr val="0A304B"/>
                  </a:solidFill>
                  <a:latin typeface="+mn-lt"/>
                  <a:ea typeface="Segoe UI" panose="020B0502040204020203" pitchFamily="34" charset="0"/>
                  <a:cs typeface="Arial"/>
                  <a:hlinkClick r:id="rId17"/>
                </a:rPr>
                <a:t>icannnews</a:t>
              </a:r>
              <a:endParaRPr lang="en-US" sz="1400" dirty="0">
                <a:solidFill>
                  <a:srgbClr val="0A304B"/>
                </a:solidFill>
                <a:latin typeface="+mn-lt"/>
                <a:ea typeface="Segoe UI" panose="020B0502040204020203" pitchFamily="34" charset="0"/>
                <a:cs typeface="Arial"/>
              </a:endParaRPr>
            </a:p>
          </p:txBody>
        </p:sp>
      </p:grpSp>
      <p:grpSp>
        <p:nvGrpSpPr>
          <p:cNvPr id="69" name="Group 68"/>
          <p:cNvGrpSpPr/>
          <p:nvPr userDrawn="1"/>
        </p:nvGrpSpPr>
        <p:grpSpPr>
          <a:xfrm>
            <a:off x="3402135" y="5722367"/>
            <a:ext cx="2586167" cy="365760"/>
            <a:chOff x="5325979" y="3073176"/>
            <a:chExt cx="2586167" cy="365760"/>
          </a:xfrm>
        </p:grpSpPr>
        <p:sp>
          <p:nvSpPr>
            <p:cNvPr id="70"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18"/>
                </a:rPr>
                <a:t>soundcloud</a:t>
              </a:r>
              <a:r>
                <a:rPr lang="en-US" sz="1400" dirty="0">
                  <a:solidFill>
                    <a:srgbClr val="0A304B"/>
                  </a:solidFill>
                  <a:latin typeface="+mn-lt"/>
                  <a:ea typeface="Segoe UI" panose="020B0502040204020203" pitchFamily="34" charset="0"/>
                  <a:cs typeface="Arial"/>
                  <a:hlinkClick r:id="rId18"/>
                </a:rPr>
                <a:t>/</a:t>
              </a:r>
              <a:r>
                <a:rPr lang="en-US" sz="1400" dirty="0" err="1">
                  <a:solidFill>
                    <a:srgbClr val="0A304B"/>
                  </a:solidFill>
                  <a:latin typeface="+mn-lt"/>
                  <a:ea typeface="Segoe UI" panose="020B0502040204020203" pitchFamily="34" charset="0"/>
                  <a:cs typeface="Arial"/>
                  <a:hlinkClick r:id="rId18"/>
                </a:rPr>
                <a:t>icann</a:t>
              </a:r>
              <a:endParaRPr lang="en-US" sz="1400" dirty="0">
                <a:solidFill>
                  <a:srgbClr val="0A304B"/>
                </a:solidFill>
                <a:latin typeface="+mn-lt"/>
                <a:ea typeface="Segoe UI" panose="020B0502040204020203" pitchFamily="34" charset="0"/>
                <a:cs typeface="Arial"/>
              </a:endParaRPr>
            </a:p>
          </p:txBody>
        </p:sp>
        <p:pic>
          <p:nvPicPr>
            <p:cNvPr id="71" name="Picture 70"/>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72" name="Group 71"/>
          <p:cNvGrpSpPr/>
          <p:nvPr userDrawn="1"/>
        </p:nvGrpSpPr>
        <p:grpSpPr>
          <a:xfrm>
            <a:off x="3402135" y="5224346"/>
            <a:ext cx="3416667" cy="365760"/>
            <a:chOff x="5325979" y="5571713"/>
            <a:chExt cx="3416667" cy="365760"/>
          </a:xfrm>
        </p:grpSpPr>
        <p:sp>
          <p:nvSpPr>
            <p:cNvPr id="73"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20"/>
                </a:rPr>
                <a:t>slideshare</a:t>
              </a:r>
              <a:r>
                <a:rPr lang="en-US" sz="1400" dirty="0">
                  <a:solidFill>
                    <a:srgbClr val="0A304B"/>
                  </a:solidFill>
                  <a:latin typeface="+mn-lt"/>
                  <a:ea typeface="Segoe UI" panose="020B0502040204020203" pitchFamily="34" charset="0"/>
                  <a:cs typeface="Arial"/>
                  <a:hlinkClick r:id="rId20"/>
                </a:rPr>
                <a:t>/</a:t>
              </a:r>
              <a:r>
                <a:rPr lang="en-US" sz="1400" dirty="0" err="1">
                  <a:solidFill>
                    <a:srgbClr val="0A304B"/>
                  </a:solidFill>
                  <a:latin typeface="+mn-lt"/>
                  <a:ea typeface="Segoe UI" panose="020B0502040204020203" pitchFamily="34" charset="0"/>
                  <a:cs typeface="Arial"/>
                  <a:hlinkClick r:id="rId20"/>
                </a:rPr>
                <a:t>icannpresentations</a:t>
              </a:r>
              <a:endParaRPr lang="en-US" sz="1400" dirty="0">
                <a:solidFill>
                  <a:srgbClr val="0A304B"/>
                </a:solidFill>
                <a:latin typeface="+mn-lt"/>
                <a:ea typeface="Segoe UI" panose="020B0502040204020203" pitchFamily="34" charset="0"/>
                <a:cs typeface="Arial"/>
              </a:endParaRPr>
            </a:p>
          </p:txBody>
        </p:sp>
        <p:pic>
          <p:nvPicPr>
            <p:cNvPr id="74" name="Picture 73"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5972573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12192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0" name="Text Placeholder 32"/>
          <p:cNvSpPr txBox="1">
            <a:spLocks/>
          </p:cNvSpPr>
          <p:nvPr userDrawn="1"/>
        </p:nvSpPr>
        <p:spPr bwMode="auto">
          <a:xfrm>
            <a:off x="2921748" y="2425013"/>
            <a:ext cx="8440953" cy="347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err="1">
                <a:solidFill>
                  <a:schemeClr val="bg1"/>
                </a:solidFill>
                <a:latin typeface="+mn-lt"/>
                <a:cs typeface="Arial"/>
              </a:rPr>
              <a:t>icann.org</a:t>
            </a:r>
            <a:endParaRPr lang="en-US" sz="1500" b="1" dirty="0">
              <a:solidFill>
                <a:schemeClr val="bg1"/>
              </a:solidFill>
              <a:latin typeface="+mn-lt"/>
              <a:cs typeface="Arial"/>
            </a:endParaRPr>
          </a:p>
        </p:txBody>
      </p:sp>
      <p:sp>
        <p:nvSpPr>
          <p:cNvPr id="31" name="Text Placeholder 33"/>
          <p:cNvSpPr txBox="1">
            <a:spLocks/>
          </p:cNvSpPr>
          <p:nvPr userDrawn="1"/>
        </p:nvSpPr>
        <p:spPr bwMode="auto">
          <a:xfrm>
            <a:off x="498950" y="862602"/>
            <a:ext cx="9870957" cy="393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52732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mn-lt"/>
            </a:endParaRPr>
          </a:p>
        </p:txBody>
      </p:sp>
      <p:cxnSp>
        <p:nvCxnSpPr>
          <p:cNvPr id="34" name="Straight Connector 33"/>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2421943"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1" y="6320453"/>
            <a:ext cx="23872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2504929" y="6320453"/>
            <a:ext cx="90658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15191"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2" name="Straight Connector 41"/>
          <p:cNvCxnSpPr>
            <a:endCxn id="43" idx="0"/>
          </p:cNvCxnSpPr>
          <p:nvPr userDrawn="1"/>
        </p:nvCxnSpPr>
        <p:spPr>
          <a:xfrm flipV="1">
            <a:off x="2446072" y="2281331"/>
            <a:ext cx="0" cy="3976594"/>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2444626" y="2221895"/>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latin typeface="+mn-lt"/>
            </a:endParaRPr>
          </a:p>
        </p:txBody>
      </p:sp>
      <p:cxnSp>
        <p:nvCxnSpPr>
          <p:cNvPr id="44" name="Straight Connector 43"/>
          <p:cNvCxnSpPr/>
          <p:nvPr userDrawn="1"/>
        </p:nvCxnSpPr>
        <p:spPr>
          <a:xfrm flipH="1">
            <a:off x="2504929" y="2220449"/>
            <a:ext cx="90658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11700996" y="6320453"/>
            <a:ext cx="4941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itle 4"/>
          <p:cNvSpPr>
            <a:spLocks noGrp="1"/>
          </p:cNvSpPr>
          <p:nvPr>
            <p:ph type="title" hasCustomPrompt="1"/>
          </p:nvPr>
        </p:nvSpPr>
        <p:spPr>
          <a:xfrm>
            <a:off x="420624" y="42394"/>
            <a:ext cx="11808013" cy="531346"/>
          </a:xfrm>
          <a:prstGeom prst="rect">
            <a:avLst/>
          </a:prstGeom>
        </p:spPr>
        <p:txBody>
          <a:bodyPr lIns="91440" tIns="45720" rIns="91440" bIns="4572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pic>
        <p:nvPicPr>
          <p:cNvPr id="22" name="Picture 21"/>
          <p:cNvPicPr>
            <a:picLocks noChangeAspect="1"/>
          </p:cNvPicPr>
          <p:nvPr userDrawn="1"/>
        </p:nvPicPr>
        <p:blipFill>
          <a:blip r:embed="rId2"/>
          <a:stretch>
            <a:fillRect/>
          </a:stretch>
        </p:blipFill>
        <p:spPr>
          <a:xfrm>
            <a:off x="2826932" y="1039938"/>
            <a:ext cx="4287549" cy="760694"/>
          </a:xfrm>
          <a:prstGeom prst="rect">
            <a:avLst/>
          </a:prstGeom>
        </p:spPr>
      </p:pic>
      <p:pic>
        <p:nvPicPr>
          <p:cNvPr id="23" name="Picture 22"/>
          <p:cNvPicPr>
            <a:picLocks noChangeAspect="1"/>
          </p:cNvPicPr>
          <p:nvPr userDrawn="1"/>
        </p:nvPicPr>
        <p:blipFill>
          <a:blip r:embed="rId3"/>
          <a:stretch>
            <a:fillRect/>
          </a:stretch>
        </p:blipFill>
        <p:spPr>
          <a:xfrm>
            <a:off x="2919709" y="2853692"/>
            <a:ext cx="3149229" cy="3236708"/>
          </a:xfrm>
          <a:prstGeom prst="rect">
            <a:avLst/>
          </a:prstGeom>
        </p:spPr>
      </p:pic>
      <p:sp>
        <p:nvSpPr>
          <p:cNvPr id="24"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51" name="Oval 50"/>
          <p:cNvSpPr/>
          <p:nvPr userDrawn="1"/>
        </p:nvSpPr>
        <p:spPr>
          <a:xfrm flipH="1">
            <a:off x="11615191"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2" name="Straight Connector 51"/>
          <p:cNvCxnSpPr/>
          <p:nvPr userDrawn="1"/>
        </p:nvCxnSpPr>
        <p:spPr>
          <a:xfrm flipH="1">
            <a:off x="11700996" y="2219538"/>
            <a:ext cx="4941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85021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6764" y="616645"/>
            <a:ext cx="12225528" cy="5696712"/>
          </a:xfrm>
          <a:prstGeom prst="rect">
            <a:avLst/>
          </a:prstGeom>
          <a:ln w="19050">
            <a:solidFill>
              <a:schemeClr val="accent6">
                <a:lumMod val="50000"/>
              </a:schemeClr>
            </a:solidFill>
          </a:ln>
        </p:spPr>
        <p:txBody>
          <a:bodyPr/>
          <a:lstStyle>
            <a:lvl1pPr marL="0" indent="0">
              <a:buFontTx/>
              <a:buNone/>
              <a:defRPr/>
            </a:lvl1pPr>
          </a:lstStyle>
          <a:p>
            <a:r>
              <a:rPr lang="en-US"/>
              <a:t>Drag picture to placeholder or click icon to add</a:t>
            </a:r>
            <a:endParaRPr lang="en-US" dirty="0"/>
          </a:p>
        </p:txBody>
      </p:sp>
      <p:sp>
        <p:nvSpPr>
          <p:cNvPr id="35"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pic>
        <p:nvPicPr>
          <p:cNvPr id="8" name="Picture 7"/>
          <p:cNvPicPr>
            <a:picLocks noChangeAspect="1"/>
          </p:cNvPicPr>
          <p:nvPr userDrawn="1"/>
        </p:nvPicPr>
        <p:blipFill>
          <a:blip r:embed="rId2"/>
          <a:stretch>
            <a:fillRect/>
          </a:stretch>
        </p:blipFill>
        <p:spPr>
          <a:xfrm>
            <a:off x="365760" y="6464808"/>
            <a:ext cx="390801" cy="312641"/>
          </a:xfrm>
          <a:prstGeom prst="rect">
            <a:avLst/>
          </a:prstGeom>
        </p:spPr>
      </p:pic>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873601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 Placeholder 4"/>
          <p:cNvSpPr>
            <a:spLocks noGrp="1"/>
          </p:cNvSpPr>
          <p:nvPr>
            <p:ph type="body" sz="quarter" idx="10" hasCustomPrompt="1"/>
          </p:nvPr>
        </p:nvSpPr>
        <p:spPr>
          <a:xfrm>
            <a:off x="2228479" y="4617720"/>
            <a:ext cx="9295500" cy="575112"/>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11" name="Text Placeholder 4"/>
          <p:cNvSpPr>
            <a:spLocks noGrp="1"/>
          </p:cNvSpPr>
          <p:nvPr>
            <p:ph type="body" sz="quarter" idx="11" hasCustomPrompt="1"/>
          </p:nvPr>
        </p:nvSpPr>
        <p:spPr>
          <a:xfrm>
            <a:off x="2228479" y="5199656"/>
            <a:ext cx="9295500" cy="390521"/>
          </a:xfrm>
          <a:prstGeom prst="rect">
            <a:avLst/>
          </a:prstGeom>
        </p:spPr>
        <p:txBody>
          <a:bodyPr lIns="0" tIns="0" rIns="0" bIns="0" anchor="b" anchorCtr="0">
            <a:normAutofit/>
          </a:bodyPr>
          <a:lstStyle>
            <a:lvl1pPr marL="0" indent="0" algn="l">
              <a:spcBef>
                <a:spcPts val="0"/>
              </a:spcBef>
              <a:buNone/>
              <a:defRPr sz="1800">
                <a:solidFill>
                  <a:schemeClr val="bg1"/>
                </a:solidFill>
              </a:defRPr>
            </a:lvl1pPr>
          </a:lstStyle>
          <a:p>
            <a:pPr lvl="0"/>
            <a:r>
              <a:rPr lang="en-US" dirty="0"/>
              <a:t>Event Name</a:t>
            </a:r>
          </a:p>
        </p:txBody>
      </p:sp>
      <p:sp>
        <p:nvSpPr>
          <p:cNvPr id="12" name="Text Placeholder 4"/>
          <p:cNvSpPr>
            <a:spLocks noGrp="1"/>
          </p:cNvSpPr>
          <p:nvPr>
            <p:ph type="body" sz="quarter" idx="12" hasCustomPrompt="1"/>
          </p:nvPr>
        </p:nvSpPr>
        <p:spPr>
          <a:xfrm>
            <a:off x="2228479" y="5602567"/>
            <a:ext cx="9299448"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9" name="Picture 8"/>
          <p:cNvPicPr>
            <a:picLocks noChangeAspect="1"/>
          </p:cNvPicPr>
          <p:nvPr userDrawn="1"/>
        </p:nvPicPr>
        <p:blipFill>
          <a:blip r:embed="rId3"/>
          <a:stretch>
            <a:fillRect/>
          </a:stretch>
        </p:blipFill>
        <p:spPr>
          <a:xfrm>
            <a:off x="326044" y="4878445"/>
            <a:ext cx="1193800" cy="952500"/>
          </a:xfrm>
          <a:prstGeom prst="rect">
            <a:avLst/>
          </a:prstGeom>
        </p:spPr>
      </p:pic>
      <p:sp>
        <p:nvSpPr>
          <p:cNvPr id="13" name="Oval 12"/>
          <p:cNvSpPr/>
          <p:nvPr userDrawn="1"/>
        </p:nvSpPr>
        <p:spPr>
          <a:xfrm>
            <a:off x="1825043"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14" name="Straight Connector 13"/>
          <p:cNvCxnSpPr/>
          <p:nvPr userDrawn="1"/>
        </p:nvCxnSpPr>
        <p:spPr>
          <a:xfrm flipH="1">
            <a:off x="0" y="6124669"/>
            <a:ext cx="179387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1892734" y="6124511"/>
            <a:ext cx="972078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Oval 15"/>
          <p:cNvSpPr/>
          <p:nvPr userDrawn="1"/>
        </p:nvSpPr>
        <p:spPr>
          <a:xfrm flipH="1">
            <a:off x="11642081"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17" name="Oval 16"/>
          <p:cNvSpPr/>
          <p:nvPr userDrawn="1"/>
        </p:nvSpPr>
        <p:spPr>
          <a:xfrm flipH="1">
            <a:off x="11642081"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18" name="Straight Connector 17"/>
          <p:cNvCxnSpPr/>
          <p:nvPr userDrawn="1"/>
        </p:nvCxnSpPr>
        <p:spPr>
          <a:xfrm flipV="1">
            <a:off x="1849172" y="3552825"/>
            <a:ext cx="0" cy="2529959"/>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Arc 18"/>
          <p:cNvSpPr/>
          <p:nvPr userDrawn="1"/>
        </p:nvSpPr>
        <p:spPr>
          <a:xfrm rot="16200000">
            <a:off x="1847726" y="3495590"/>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20" name="Straight Connector 19"/>
          <p:cNvCxnSpPr/>
          <p:nvPr userDrawn="1"/>
        </p:nvCxnSpPr>
        <p:spPr>
          <a:xfrm flipH="1">
            <a:off x="1899083" y="3494144"/>
            <a:ext cx="971443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Title 2"/>
          <p:cNvSpPr>
            <a:spLocks noGrp="1"/>
          </p:cNvSpPr>
          <p:nvPr>
            <p:ph type="title" hasCustomPrompt="1"/>
          </p:nvPr>
        </p:nvSpPr>
        <p:spPr>
          <a:xfrm>
            <a:off x="2228479" y="2020824"/>
            <a:ext cx="9295500" cy="1325563"/>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 </a:t>
            </a:r>
          </a:p>
        </p:txBody>
      </p:sp>
      <p:sp>
        <p:nvSpPr>
          <p:cNvPr id="21" name="Text Placeholder 4"/>
          <p:cNvSpPr>
            <a:spLocks noGrp="1"/>
          </p:cNvSpPr>
          <p:nvPr>
            <p:ph type="body" sz="quarter" idx="14" hasCustomPrompt="1"/>
          </p:nvPr>
        </p:nvSpPr>
        <p:spPr>
          <a:xfrm>
            <a:off x="2228478" y="3666744"/>
            <a:ext cx="9299448" cy="576072"/>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420624" y="46180"/>
            <a:ext cx="10847122" cy="450663"/>
          </a:xfrm>
          <a:prstGeom prst="rect">
            <a:avLst/>
          </a:prstGeom>
        </p:spPr>
        <p:txBody>
          <a:bodyPr lIns="91440" tIns="45720" rIns="9144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616645"/>
            <a:ext cx="12192000" cy="5696712"/>
          </a:xfrm>
          <a:prstGeom prst="rect">
            <a:avLst/>
          </a:prstGeom>
        </p:spPr>
        <p:txBody>
          <a:bodyPr/>
          <a:lstStyle>
            <a:lvl1pPr marL="0" indent="0">
              <a:buFontTx/>
              <a:buNone/>
              <a:defRPr/>
            </a:lvl1pPr>
          </a:lstStyle>
          <a:p>
            <a:r>
              <a:rPr lang="en-US"/>
              <a:t>Drag picture to placeholder or click icon to add</a:t>
            </a:r>
            <a:endParaRPr lang="en-US" dirty="0"/>
          </a:p>
        </p:txBody>
      </p:sp>
      <p:sp>
        <p:nvSpPr>
          <p:cNvPr id="35"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cxnSp>
        <p:nvCxnSpPr>
          <p:cNvPr id="22" name="Straight Connector 21"/>
          <p:cNvCxnSpPr/>
          <p:nvPr userDrawn="1"/>
        </p:nvCxnSpPr>
        <p:spPr>
          <a:xfrm flipH="1">
            <a:off x="0" y="608083"/>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365760" y="6464808"/>
            <a:ext cx="390801" cy="312641"/>
          </a:xfrm>
          <a:prstGeom prst="rect">
            <a:avLst/>
          </a:prstGeom>
        </p:spPr>
      </p:pic>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277628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sp>
        <p:nvSpPr>
          <p:cNvPr id="35"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pic>
        <p:nvPicPr>
          <p:cNvPr id="8" name="Picture 7"/>
          <p:cNvPicPr>
            <a:picLocks noChangeAspect="1"/>
          </p:cNvPicPr>
          <p:nvPr userDrawn="1"/>
        </p:nvPicPr>
        <p:blipFill>
          <a:blip r:embed="rId2"/>
          <a:stretch>
            <a:fillRect/>
          </a:stretch>
        </p:blipFill>
        <p:spPr>
          <a:xfrm>
            <a:off x="365760" y="6464808"/>
            <a:ext cx="390801" cy="312641"/>
          </a:xfrm>
          <a:prstGeom prst="rect">
            <a:avLst/>
          </a:prstGeom>
        </p:spPr>
      </p:pic>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4058077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12192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2" name="Straight Connector 21"/>
          <p:cNvCxnSpPr/>
          <p:nvPr userDrawn="1"/>
        </p:nvCxnSpPr>
        <p:spPr>
          <a:xfrm flipH="1">
            <a:off x="0" y="608083"/>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8965" y="614512"/>
            <a:ext cx="4655184" cy="5696712"/>
          </a:xfrm>
          <a:prstGeom prst="rect">
            <a:avLst/>
          </a:prstGeom>
        </p:spPr>
        <p:txBody>
          <a:bodyPr/>
          <a:lstStyle>
            <a:lvl1pPr marL="0" indent="0">
              <a:buFont typeface="Arial" panose="020B0604020202020204" pitchFamily="34" charset="0"/>
              <a:buNone/>
              <a:defRPr/>
            </a:lvl1pPr>
          </a:lstStyle>
          <a:p>
            <a:r>
              <a:rPr lang="en-US"/>
              <a:t>Drag picture to placeholder or click icon to add</a:t>
            </a:r>
            <a:endParaRPr lang="en-US" dirty="0"/>
          </a:p>
        </p:txBody>
      </p:sp>
      <p:pic>
        <p:nvPicPr>
          <p:cNvPr id="9" name="Picture 8"/>
          <p:cNvPicPr>
            <a:picLocks noChangeAspect="1"/>
          </p:cNvPicPr>
          <p:nvPr userDrawn="1"/>
        </p:nvPicPr>
        <p:blipFill>
          <a:blip r:embed="rId2"/>
          <a:stretch>
            <a:fillRect/>
          </a:stretch>
        </p:blipFill>
        <p:spPr>
          <a:xfrm>
            <a:off x="365760" y="6464808"/>
            <a:ext cx="390801" cy="312641"/>
          </a:xfrm>
          <a:prstGeom prst="rect">
            <a:avLst/>
          </a:prstGeom>
        </p:spPr>
      </p:pic>
      <p:sp>
        <p:nvSpPr>
          <p:cNvPr id="12"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cxnSp>
        <p:nvCxnSpPr>
          <p:cNvPr id="23" name="Straight Connector 22"/>
          <p:cNvCxnSpPr/>
          <p:nvPr userDrawn="1"/>
        </p:nvCxnSpPr>
        <p:spPr>
          <a:xfrm flipH="1">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theme" Target="../theme/theme1.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50"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pic>
        <p:nvPicPr>
          <p:cNvPr id="21" name="Picture 20"/>
          <p:cNvPicPr>
            <a:picLocks noChangeAspect="1"/>
          </p:cNvPicPr>
          <p:nvPr userDrawn="1"/>
        </p:nvPicPr>
        <p:blipFill>
          <a:blip r:embed="rId50"/>
          <a:stretch>
            <a:fillRect/>
          </a:stretch>
        </p:blipFill>
        <p:spPr>
          <a:xfrm>
            <a:off x="365760" y="6464808"/>
            <a:ext cx="390801" cy="312641"/>
          </a:xfrm>
          <a:prstGeom prst="rect">
            <a:avLst/>
          </a:prstGeom>
        </p:spPr>
      </p:pic>
      <p:sp>
        <p:nvSpPr>
          <p:cNvPr id="31" name="Oval 30"/>
          <p:cNvSpPr/>
          <p:nvPr userDrawn="1"/>
        </p:nvSpPr>
        <p:spPr>
          <a:xfrm>
            <a:off x="53367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2" name="Straight Connector 31"/>
          <p:cNvCxnSpPr/>
          <p:nvPr userDrawn="1"/>
        </p:nvCxnSpPr>
        <p:spPr>
          <a:xfrm flipH="1">
            <a:off x="3230" y="608083"/>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616656" y="608083"/>
            <a:ext cx="11575344"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a:off x="53367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5" y="6320547"/>
            <a:ext cx="1095727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flipH="1">
            <a:off x="11606949"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a:off x="11696282"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14"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679" r:id="rId22"/>
    <p:sldLayoutId id="2147483727" r:id="rId23"/>
    <p:sldLayoutId id="2147483728" r:id="rId24"/>
    <p:sldLayoutId id="2147483730" r:id="rId25"/>
    <p:sldLayoutId id="2147483731" r:id="rId26"/>
    <p:sldLayoutId id="2147483732" r:id="rId27"/>
    <p:sldLayoutId id="2147483729" r:id="rId28"/>
    <p:sldLayoutId id="2147483734" r:id="rId29"/>
    <p:sldLayoutId id="2147483688" r:id="rId30"/>
    <p:sldLayoutId id="2147483743" r:id="rId31"/>
    <p:sldLayoutId id="2147483744" r:id="rId32"/>
    <p:sldLayoutId id="2147483745" r:id="rId33"/>
    <p:sldLayoutId id="2147483746" r:id="rId34"/>
    <p:sldLayoutId id="2147483747" r:id="rId35"/>
    <p:sldLayoutId id="2147483748" r:id="rId36"/>
    <p:sldLayoutId id="2147483750" r:id="rId37"/>
    <p:sldLayoutId id="2147483687" r:id="rId38"/>
    <p:sldLayoutId id="2147483735" r:id="rId39"/>
    <p:sldLayoutId id="2147483736" r:id="rId40"/>
    <p:sldLayoutId id="2147483737" r:id="rId41"/>
    <p:sldLayoutId id="2147483738" r:id="rId42"/>
    <p:sldLayoutId id="2147483739" r:id="rId43"/>
    <p:sldLayoutId id="2147483740" r:id="rId44"/>
    <p:sldLayoutId id="2147483742" r:id="rId45"/>
    <p:sldLayoutId id="2147483716" r:id="rId46"/>
    <p:sldLayoutId id="2147483717" r:id="rId47"/>
    <p:sldLayoutId id="2147483751" r:id="rId48"/>
  </p:sldLayoutIdLst>
  <p:hf hdr="0" ftr="0" dt="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153" userDrawn="1">
          <p15:clr>
            <a:srgbClr val="F26B43"/>
          </p15:clr>
        </p15:guide>
        <p15:guide id="4" pos="512" userDrawn="1">
          <p15:clr>
            <a:srgbClr val="F26B43"/>
          </p15:clr>
        </p15:guide>
        <p15:guide id="5" pos="347" userDrawn="1">
          <p15:clr>
            <a:srgbClr val="F26B43"/>
          </p15:clr>
        </p15:guide>
        <p15:guide id="6" pos="7324" userDrawn="1">
          <p15:clr>
            <a:srgbClr val="F26B43"/>
          </p15:clr>
        </p15:guide>
        <p15:guide id="7" orient="horz" pos="4105" userDrawn="1">
          <p15:clr>
            <a:srgbClr val="F26B43"/>
          </p15:clr>
        </p15:guide>
        <p15:guide id="8" orient="horz" pos="384" userDrawn="1">
          <p15:clr>
            <a:srgbClr val="F26B43"/>
          </p15:clr>
        </p15:guide>
        <p15:guide id="9"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urldefense.proofpoint.com/v2/url?u=http-3A__Amazon.com&amp;d=DwMGaQ&amp;c=FmY1u3PJp6wrcrwll3mSVzgfkbPSS6sJms7xcl4I5cM&amp;r=5Q2VHFiILluU8bvJHD3YjtNb84SyquCx2HSNHYn1ybs&amp;m=72YOY31Rom431Ho-O813JamagPcwIJS4lbjFeSQ2KAo&amp;s=AzN0N9bSANiwgbYgf0bM6Fs24Ufo8W1ZNYJrdVOYLd0&amp;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Insert title here</a:t>
            </a:r>
            <a:br>
              <a:rPr lang="en-US"/>
            </a:br>
            <a:r>
              <a:rPr lang="en-US"/>
              <a:t>(75 characters maximum)</a:t>
            </a:r>
            <a:endParaRPr lang="en-US" dirty="0"/>
          </a:p>
        </p:txBody>
      </p:sp>
      <p:sp>
        <p:nvSpPr>
          <p:cNvPr id="3" name="Text Placeholder 2"/>
          <p:cNvSpPr>
            <a:spLocks noGrp="1"/>
          </p:cNvSpPr>
          <p:nvPr>
            <p:ph type="body" sz="quarter" idx="10"/>
          </p:nvPr>
        </p:nvSpPr>
        <p:spPr/>
        <p:txBody>
          <a:bodyPr/>
          <a:lstStyle/>
          <a:p>
            <a:r>
              <a:rPr lang="en-US"/>
              <a:t>Name of Presenter</a:t>
            </a:r>
            <a:endParaRPr lang="en-US" dirty="0"/>
          </a:p>
        </p:txBody>
      </p:sp>
      <p:sp>
        <p:nvSpPr>
          <p:cNvPr id="4" name="Text Placeholder 3"/>
          <p:cNvSpPr>
            <a:spLocks noGrp="1"/>
          </p:cNvSpPr>
          <p:nvPr>
            <p:ph type="body" sz="quarter" idx="11"/>
          </p:nvPr>
        </p:nvSpPr>
        <p:spPr/>
        <p:txBody>
          <a:bodyPr>
            <a:normAutofit lnSpcReduction="10000"/>
          </a:bodyPr>
          <a:lstStyle/>
          <a:p>
            <a:r>
              <a:rPr lang="en-US"/>
              <a:t>Event Name</a:t>
            </a:r>
            <a:endParaRPr lang="en-US" dirty="0"/>
          </a:p>
        </p:txBody>
      </p:sp>
      <p:sp>
        <p:nvSpPr>
          <p:cNvPr id="5" name="Text Placeholder 4"/>
          <p:cNvSpPr>
            <a:spLocks noGrp="1"/>
          </p:cNvSpPr>
          <p:nvPr>
            <p:ph type="body" sz="quarter" idx="12"/>
          </p:nvPr>
        </p:nvSpPr>
        <p:spPr/>
        <p:txBody>
          <a:bodyPr/>
          <a:lstStyle/>
          <a:p>
            <a:r>
              <a:rPr lang="en-US"/>
              <a:t>DD Month 2017</a:t>
            </a:r>
            <a:endParaRPr lang="en-US" dirty="0"/>
          </a:p>
        </p:txBody>
      </p:sp>
      <p:sp>
        <p:nvSpPr>
          <p:cNvPr id="6" name="Text Placeholder 5"/>
          <p:cNvSpPr>
            <a:spLocks noGrp="1"/>
          </p:cNvSpPr>
          <p:nvPr>
            <p:ph type="body" sz="quarter" idx="13"/>
          </p:nvPr>
        </p:nvSpPr>
        <p:spPr/>
        <p:txBody>
          <a:bodyPr/>
          <a:lstStyle/>
          <a:p>
            <a:r>
              <a:rPr lang="en-US"/>
              <a:t>Insert subtitle here (75 characters maximum)</a:t>
            </a:r>
            <a:endParaRPr lang="en-US" dirty="0"/>
          </a:p>
        </p:txBody>
      </p:sp>
      <p:pic>
        <p:nvPicPr>
          <p:cNvPr id="9" name="Picture 8" descr="ICANN60_Abu_Dhabi_Marker_White_Horizontal.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22996" y="65180"/>
            <a:ext cx="3445005" cy="205552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35236" y="64465"/>
            <a:ext cx="4556764" cy="2719075"/>
          </a:xfrm>
          <a:prstGeom prst="rect">
            <a:avLst/>
          </a:prstGeom>
        </p:spPr>
      </p:pic>
    </p:spTree>
    <p:extLst>
      <p:ext uri="{BB962C8B-B14F-4D97-AF65-F5344CB8AC3E}">
        <p14:creationId xmlns:p14="http://schemas.microsoft.com/office/powerpoint/2010/main" val="1657517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700"/>
              </a:lnSpc>
            </a:pPr>
            <a:r>
              <a:rPr lang="en-US" sz="2400" dirty="0">
                <a:solidFill>
                  <a:srgbClr val="FFFFFF"/>
                </a:solidFill>
                <a:latin typeface="Source Sans Pro"/>
                <a:cs typeface="Source Sans Pro"/>
              </a:rPr>
              <a:t>Joint Meeting of the ICANN Board with the </a:t>
            </a:r>
            <a:r>
              <a:rPr lang="en-US" sz="2400" dirty="0">
                <a:solidFill>
                  <a:srgbClr val="FFFFFF"/>
                </a:solidFill>
                <a:latin typeface="Source Sans Pro"/>
              </a:rPr>
              <a:t>Governmental Advisory Committee (GAC) </a:t>
            </a:r>
          </a:p>
        </p:txBody>
      </p:sp>
      <p:sp>
        <p:nvSpPr>
          <p:cNvPr id="5" name="Text Placeholder 4"/>
          <p:cNvSpPr>
            <a:spLocks noGrp="1"/>
          </p:cNvSpPr>
          <p:nvPr>
            <p:ph type="body" sz="quarter" idx="12"/>
          </p:nvPr>
        </p:nvSpPr>
        <p:spPr/>
        <p:txBody>
          <a:bodyPr/>
          <a:lstStyle/>
          <a:p>
            <a:r>
              <a:rPr lang="en-US" dirty="0"/>
              <a:t>13 March 2018</a:t>
            </a:r>
          </a:p>
        </p:txBody>
      </p:sp>
    </p:spTree>
    <p:extLst>
      <p:ext uri="{BB962C8B-B14F-4D97-AF65-F5344CB8AC3E}">
        <p14:creationId xmlns:p14="http://schemas.microsoft.com/office/powerpoint/2010/main" val="1372979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Questions from the ICANN Board</a:t>
            </a:r>
          </a:p>
        </p:txBody>
      </p:sp>
      <p:sp>
        <p:nvSpPr>
          <p:cNvPr id="2" name="Content Placeholder 1"/>
          <p:cNvSpPr>
            <a:spLocks noGrp="1"/>
          </p:cNvSpPr>
          <p:nvPr>
            <p:ph sz="quarter" idx="10"/>
          </p:nvPr>
        </p:nvSpPr>
        <p:spPr>
          <a:xfrm>
            <a:off x="682562" y="1197081"/>
            <a:ext cx="10543117" cy="4571813"/>
          </a:xfrm>
        </p:spPr>
        <p:txBody>
          <a:bodyPr/>
          <a:lstStyle/>
          <a:p>
            <a:pPr fontAlgn="base"/>
            <a:r>
              <a:rPr lang="en-US" sz="2800" b="1" dirty="0">
                <a:solidFill>
                  <a:schemeClr val="accent2">
                    <a:lumMod val="75000"/>
                  </a:schemeClr>
                </a:solidFill>
              </a:rPr>
              <a:t>What are your key goals in 2018? </a:t>
            </a:r>
            <a:r>
              <a:rPr lang="en-US" sz="2800" dirty="0">
                <a:solidFill>
                  <a:schemeClr val="accent2">
                    <a:lumMod val="75000"/>
                  </a:schemeClr>
                </a:solidFill>
              </a:rPr>
              <a:t> The Board is interested in this question to make sure that its own priorities are aligned with the community’s priorities.</a:t>
            </a:r>
          </a:p>
          <a:p>
            <a:pPr fontAlgn="base"/>
            <a:r>
              <a:rPr lang="en-US" sz="2800" b="1" dirty="0">
                <a:solidFill>
                  <a:schemeClr val="accent2">
                    <a:lumMod val="75000"/>
                  </a:schemeClr>
                </a:solidFill>
              </a:rPr>
              <a:t>What are your most relevant longer-term goals?</a:t>
            </a:r>
            <a:r>
              <a:rPr lang="en-US" sz="2800" dirty="0">
                <a:solidFill>
                  <a:schemeClr val="accent2">
                    <a:lumMod val="75000"/>
                  </a:schemeClr>
                </a:solidFill>
              </a:rPr>
              <a:t>  The Board is interested in this question because discussions about longer-term goals and strategic planning will commence soon between the community, the Board and ICANN org.</a:t>
            </a:r>
          </a:p>
        </p:txBody>
      </p:sp>
    </p:spTree>
    <p:extLst>
      <p:ext uri="{BB962C8B-B14F-4D97-AF65-F5344CB8AC3E}">
        <p14:creationId xmlns:p14="http://schemas.microsoft.com/office/powerpoint/2010/main" val="394604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Questions from the GAC to the ICANN Board</a:t>
            </a:r>
          </a:p>
        </p:txBody>
      </p:sp>
      <p:sp>
        <p:nvSpPr>
          <p:cNvPr id="2" name="Content Placeholder 1"/>
          <p:cNvSpPr>
            <a:spLocks noGrp="1"/>
          </p:cNvSpPr>
          <p:nvPr>
            <p:ph sz="quarter" idx="10"/>
          </p:nvPr>
        </p:nvSpPr>
        <p:spPr>
          <a:xfrm>
            <a:off x="637310" y="983673"/>
            <a:ext cx="10588370" cy="4785221"/>
          </a:xfrm>
        </p:spPr>
        <p:txBody>
          <a:bodyPr/>
          <a:lstStyle/>
          <a:p>
            <a:r>
              <a:rPr lang="en-GB" sz="2000" b="1" dirty="0"/>
              <a:t>A: For discussion</a:t>
            </a:r>
            <a:endParaRPr lang="en-GB" sz="2000" dirty="0"/>
          </a:p>
          <a:p>
            <a:r>
              <a:rPr lang="en-GB" sz="2000" dirty="0"/>
              <a:t>1.    </a:t>
            </a:r>
            <a:r>
              <a:rPr lang="en-GB" sz="2000" b="1" dirty="0"/>
              <a:t>GDPR/WHOIS</a:t>
            </a:r>
            <a:r>
              <a:rPr lang="en-GB" sz="2000" dirty="0"/>
              <a:t>: The GAC would appreciate any reaction that the Board may have to the comments submitted by the GAC on ICANN’s Proposed Interim Model for GDPR Compliance, in particular:</a:t>
            </a:r>
          </a:p>
          <a:p>
            <a:r>
              <a:rPr lang="en-GB" sz="2000" dirty="0"/>
              <a:t>(a)  How, specifically, the model will reflect the GAC advice in the Abu Dhabi Communique to maintain a WHOIS system that keeps “WHOIS quickly accessible for security and stability purposes, for consumer protection and law enforcement investigations, and for crime prevention efforts, through user-friendly and easy access to comprehensive information to facilitate timely action” </a:t>
            </a:r>
            <a:r>
              <a:rPr lang="en-GB" sz="2000" b="1" dirty="0"/>
              <a:t>and</a:t>
            </a:r>
            <a:r>
              <a:rPr lang="en-GB" sz="2000" dirty="0"/>
              <a:t> keeps “WHOIS  quickly accessible to the public (including businesses and other organizations) for legitimate purposes, including to combat fraud and deceptive conduct, to combat infringement and misuse of intellectual property, and to engage in due diligence for online transactions and communications;”</a:t>
            </a:r>
          </a:p>
          <a:p>
            <a:pPr fontAlgn="base"/>
            <a:endParaRPr lang="en-US" sz="2800" dirty="0">
              <a:solidFill>
                <a:schemeClr val="accent2">
                  <a:lumMod val="75000"/>
                </a:schemeClr>
              </a:solidFill>
            </a:endParaRPr>
          </a:p>
        </p:txBody>
      </p:sp>
    </p:spTree>
    <p:extLst>
      <p:ext uri="{BB962C8B-B14F-4D97-AF65-F5344CB8AC3E}">
        <p14:creationId xmlns:p14="http://schemas.microsoft.com/office/powerpoint/2010/main" val="96905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Questions from the GAC to the ICANN Board</a:t>
            </a:r>
          </a:p>
        </p:txBody>
      </p:sp>
      <p:sp>
        <p:nvSpPr>
          <p:cNvPr id="2" name="Content Placeholder 1"/>
          <p:cNvSpPr>
            <a:spLocks noGrp="1"/>
          </p:cNvSpPr>
          <p:nvPr>
            <p:ph sz="quarter" idx="10"/>
          </p:nvPr>
        </p:nvSpPr>
        <p:spPr>
          <a:xfrm>
            <a:off x="581892" y="955965"/>
            <a:ext cx="10643788" cy="4812930"/>
          </a:xfrm>
        </p:spPr>
        <p:txBody>
          <a:bodyPr/>
          <a:lstStyle/>
          <a:p>
            <a:r>
              <a:rPr lang="en-GB" sz="2000" dirty="0"/>
              <a:t>(b)  What is expected of the GAC in relation to the design and implementation of the accreditation programs? Would that role be advisory or operational?</a:t>
            </a:r>
          </a:p>
          <a:p>
            <a:r>
              <a:rPr lang="en-GB" sz="2000" dirty="0"/>
              <a:t>(c)   Providing more clarity on what will happen between the implementation of the interim model on 25th May and the time when the accreditation programs are operational?  Is there a risk of having a “black out" of the WHOIS for an undetermined period</a:t>
            </a:r>
            <a:r>
              <a:rPr lang="en-GB" sz="2000" dirty="0" smtClean="0"/>
              <a:t>?</a:t>
            </a:r>
          </a:p>
          <a:p>
            <a:r>
              <a:rPr lang="en-GB" sz="2000" dirty="0"/>
              <a:t>(d)  Can Board members express their views on the possibility of operationalizing, in the WHOIS system, the important distinction made in GDPR between legal and natural persons?</a:t>
            </a:r>
          </a:p>
          <a:p>
            <a:r>
              <a:rPr lang="en-GB" sz="2000" dirty="0"/>
              <a:t>2.    </a:t>
            </a:r>
            <a:r>
              <a:rPr lang="en-GB" sz="2000" b="1" dirty="0"/>
              <a:t>IGO Protections</a:t>
            </a:r>
            <a:r>
              <a:rPr lang="en-GB" sz="2000" dirty="0"/>
              <a:t>: In their letter of 22 December 2017 to Donuts Inc. concerning Euclid University, the Board Vice-Chair and the President of the Global Domains Division noted that: “The protections for IGO acronyms remains a topic of discussion between the GNSO and the GAC and is being facilitated by former ICANN Board Member Bruce Tonkin.” Can the Board confirm that the facilitated process in this regard has not progressed since ICANN 58, and indicate what are the next steps</a:t>
            </a:r>
            <a:r>
              <a:rPr lang="en-GB" sz="2000" dirty="0" smtClean="0"/>
              <a:t>?</a:t>
            </a:r>
            <a:endParaRPr lang="en-GB" sz="2000" dirty="0"/>
          </a:p>
        </p:txBody>
      </p:sp>
    </p:spTree>
    <p:extLst>
      <p:ext uri="{BB962C8B-B14F-4D97-AF65-F5344CB8AC3E}">
        <p14:creationId xmlns:p14="http://schemas.microsoft.com/office/powerpoint/2010/main" val="2845369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Questions from the GAC to the ICANN Board</a:t>
            </a:r>
          </a:p>
        </p:txBody>
      </p:sp>
      <p:sp>
        <p:nvSpPr>
          <p:cNvPr id="2" name="Content Placeholder 1"/>
          <p:cNvSpPr>
            <a:spLocks noGrp="1"/>
          </p:cNvSpPr>
          <p:nvPr>
            <p:ph sz="quarter" idx="10"/>
          </p:nvPr>
        </p:nvSpPr>
        <p:spPr>
          <a:xfrm>
            <a:off x="420624" y="997527"/>
            <a:ext cx="11272612" cy="4771367"/>
          </a:xfrm>
        </p:spPr>
        <p:txBody>
          <a:bodyPr/>
          <a:lstStyle/>
          <a:p>
            <a:r>
              <a:rPr lang="en-GB" sz="2000" b="1" dirty="0"/>
              <a:t>B: For noting (the GAC is happy to elaborate on these points if the Board wishes, but otherwise just to note for the record)</a:t>
            </a:r>
            <a:endParaRPr lang="en-GB" sz="2000" dirty="0"/>
          </a:p>
          <a:p>
            <a:r>
              <a:rPr lang="en-GB" sz="2000" dirty="0"/>
              <a:t>3.    </a:t>
            </a:r>
            <a:r>
              <a:rPr lang="en-GB" sz="2000" b="1" dirty="0"/>
              <a:t>Timing of Board response to GAC Communiques</a:t>
            </a:r>
            <a:r>
              <a:rPr lang="en-GB" sz="2000" dirty="0"/>
              <a:t>: The GAC welcomes the fact that the Board has provided a detailed timeline for responding to Communiques and is making efforts to reduce the time involved. </a:t>
            </a:r>
          </a:p>
          <a:p>
            <a:r>
              <a:rPr lang="en-GB" sz="2000" dirty="0"/>
              <a:t>4.    </a:t>
            </a:r>
            <a:r>
              <a:rPr lang="en-GB" sz="2000" b="1" dirty="0" err="1"/>
              <a:t>Dot.Amazon</a:t>
            </a:r>
            <a:r>
              <a:rPr lang="en-GB" sz="2000" b="1" dirty="0"/>
              <a:t>:</a:t>
            </a:r>
            <a:r>
              <a:rPr lang="en-GB" sz="2000" dirty="0"/>
              <a:t> The GAC has received an update on work by relevant governments to assess the proposal submitted at ICANN 60 by </a:t>
            </a:r>
            <a:r>
              <a:rPr lang="en-GB" sz="2000" u="sng" dirty="0">
                <a:hlinkClick r:id="rId2"/>
              </a:rPr>
              <a:t>Amazon.com[Amazon.com]</a:t>
            </a:r>
            <a:r>
              <a:rPr lang="en-GB" sz="2000" dirty="0"/>
              <a:t> and can give further information if the Board wishes; and is aiming to respond to the Board’s request for any additional information by the end of ICANN 61</a:t>
            </a:r>
            <a:r>
              <a:rPr lang="en-GB" sz="2000" dirty="0" smtClean="0"/>
              <a:t>.</a:t>
            </a:r>
          </a:p>
          <a:p>
            <a:r>
              <a:rPr lang="en-GB" sz="2000" dirty="0"/>
              <a:t>5. </a:t>
            </a:r>
            <a:r>
              <a:rPr lang="en-GB" sz="2000" b="1" dirty="0"/>
              <a:t>2-character codes at the second level:</a:t>
            </a:r>
            <a:r>
              <a:rPr lang="en-GB" sz="2000" dirty="0"/>
              <a:t> The GAC notes that ICANN Org has undertaken an initiative to mitigate governments concerns with regard to the release of 2 letter codes at the second level, and intends to follow up on implementation of this at ICANN62, bearing in mind that previous GAC advice on the matter stands.</a:t>
            </a:r>
          </a:p>
          <a:p>
            <a:pPr>
              <a:buFont typeface="+mj-lt"/>
              <a:buAutoNum type="arabicPeriod"/>
            </a:pPr>
            <a:endParaRPr lang="en-US" sz="2000" dirty="0"/>
          </a:p>
          <a:p>
            <a:endParaRPr lang="en-US" sz="2000" dirty="0"/>
          </a:p>
          <a:p>
            <a:endParaRPr lang="en-GB" sz="2000" dirty="0"/>
          </a:p>
          <a:p>
            <a:pPr fontAlgn="base"/>
            <a:endParaRPr lang="en-US" sz="2800" dirty="0">
              <a:solidFill>
                <a:schemeClr val="accent2">
                  <a:lumMod val="75000"/>
                </a:schemeClr>
              </a:solidFill>
            </a:endParaRPr>
          </a:p>
          <a:p>
            <a:pPr fontAlgn="base"/>
            <a:endParaRPr lang="en-US" sz="2800" dirty="0">
              <a:solidFill>
                <a:schemeClr val="accent2">
                  <a:lumMod val="75000"/>
                </a:schemeClr>
              </a:solidFill>
            </a:endParaRPr>
          </a:p>
        </p:txBody>
      </p:sp>
    </p:spTree>
    <p:extLst>
      <p:ext uri="{BB962C8B-B14F-4D97-AF65-F5344CB8AC3E}">
        <p14:creationId xmlns:p14="http://schemas.microsoft.com/office/powerpoint/2010/main" val="153766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Insert title here</a:t>
            </a:r>
            <a:br>
              <a:rPr lang="en-US"/>
            </a:br>
            <a:r>
              <a:rPr lang="en-US"/>
              <a:t>(75 characters maximum)</a:t>
            </a:r>
            <a:endParaRPr lang="en-US" dirty="0"/>
          </a:p>
        </p:txBody>
      </p:sp>
      <p:sp>
        <p:nvSpPr>
          <p:cNvPr id="3" name="Text Placeholder 2"/>
          <p:cNvSpPr>
            <a:spLocks noGrp="1"/>
          </p:cNvSpPr>
          <p:nvPr>
            <p:ph type="body" sz="quarter" idx="10"/>
          </p:nvPr>
        </p:nvSpPr>
        <p:spPr/>
        <p:txBody>
          <a:bodyPr/>
          <a:lstStyle/>
          <a:p>
            <a:r>
              <a:rPr lang="en-US"/>
              <a:t>Name of Presenter</a:t>
            </a:r>
            <a:endParaRPr lang="en-US" dirty="0"/>
          </a:p>
        </p:txBody>
      </p:sp>
      <p:sp>
        <p:nvSpPr>
          <p:cNvPr id="4" name="Text Placeholder 3"/>
          <p:cNvSpPr>
            <a:spLocks noGrp="1"/>
          </p:cNvSpPr>
          <p:nvPr>
            <p:ph type="body" sz="quarter" idx="11"/>
          </p:nvPr>
        </p:nvSpPr>
        <p:spPr/>
        <p:txBody>
          <a:bodyPr>
            <a:normAutofit lnSpcReduction="10000"/>
          </a:bodyPr>
          <a:lstStyle/>
          <a:p>
            <a:r>
              <a:rPr lang="en-US"/>
              <a:t>Event Name</a:t>
            </a:r>
            <a:endParaRPr lang="en-US" dirty="0"/>
          </a:p>
        </p:txBody>
      </p:sp>
      <p:sp>
        <p:nvSpPr>
          <p:cNvPr id="5" name="Text Placeholder 4"/>
          <p:cNvSpPr>
            <a:spLocks noGrp="1"/>
          </p:cNvSpPr>
          <p:nvPr>
            <p:ph type="body" sz="quarter" idx="12"/>
          </p:nvPr>
        </p:nvSpPr>
        <p:spPr/>
        <p:txBody>
          <a:bodyPr/>
          <a:lstStyle/>
          <a:p>
            <a:r>
              <a:rPr lang="en-US"/>
              <a:t>DD Month 2017</a:t>
            </a:r>
            <a:endParaRPr lang="en-US" dirty="0"/>
          </a:p>
        </p:txBody>
      </p:sp>
      <p:sp>
        <p:nvSpPr>
          <p:cNvPr id="6" name="Text Placeholder 5"/>
          <p:cNvSpPr>
            <a:spLocks noGrp="1"/>
          </p:cNvSpPr>
          <p:nvPr>
            <p:ph type="body" sz="quarter" idx="13"/>
          </p:nvPr>
        </p:nvSpPr>
        <p:spPr/>
        <p:txBody>
          <a:bodyPr/>
          <a:lstStyle/>
          <a:p>
            <a:r>
              <a:rPr lang="en-US"/>
              <a:t>Insert subtitle here (75 characters maximum)</a:t>
            </a:r>
            <a:endParaRPr lang="en-US" dirty="0"/>
          </a:p>
        </p:txBody>
      </p:sp>
      <p:pic>
        <p:nvPicPr>
          <p:cNvPr id="9" name="Picture 8" descr="ICANN60_Abu_Dhabi_Marker_White_Horizontal.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22996" y="65180"/>
            <a:ext cx="3445005" cy="205552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35236" y="64465"/>
            <a:ext cx="4556764" cy="2719075"/>
          </a:xfrm>
          <a:prstGeom prst="rect">
            <a:avLst/>
          </a:prstGeom>
        </p:spPr>
      </p:pic>
    </p:spTree>
    <p:extLst>
      <p:ext uri="{BB962C8B-B14F-4D97-AF65-F5344CB8AC3E}">
        <p14:creationId xmlns:p14="http://schemas.microsoft.com/office/powerpoint/2010/main" val="1994126692"/>
      </p:ext>
    </p:extLst>
  </p:cSld>
  <p:clrMapOvr>
    <a:masterClrMapping/>
  </p:clrMapOvr>
</p:sld>
</file>

<file path=ppt/theme/theme1.xml><?xml version="1.0" encoding="utf-8"?>
<a:theme xmlns:a="http://schemas.openxmlformats.org/drawingml/2006/main" name="ICANN PPT_Arial_16x9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ICANN PPT Template_16x9 20170601.potx" id="{6DCE996D-886D-4310-B448-1ACF06EC9706}" vid="{B8D7A136-CA80-4520-9EC3-55CACFEC00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ICANN PPT Template_16x9 20170601</Template>
  <TotalTime>916</TotalTime>
  <Words>131</Words>
  <Application>Microsoft Macintosh PowerPoint</Application>
  <PresentationFormat>Widescreen</PresentationFormat>
  <Paragraphs>32</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Calibri</vt:lpstr>
      <vt:lpstr>ＭＳ Ｐゴシック</vt:lpstr>
      <vt:lpstr>Segoe UI</vt:lpstr>
      <vt:lpstr>Source Sans Pro</vt:lpstr>
      <vt:lpstr>Wingdings</vt:lpstr>
      <vt:lpstr>Arial</vt:lpstr>
      <vt:lpstr>ICANN PPT_Arial_16x9_June 2017_potx</vt:lpstr>
      <vt:lpstr>Insert title here (75 characters maximum)</vt:lpstr>
      <vt:lpstr>Joint Meeting of the ICANN Board with the Governmental Advisory Committee (GAC) </vt:lpstr>
      <vt:lpstr>Questions from the ICANN Board</vt:lpstr>
      <vt:lpstr>Questions from the GAC to the ICANN Board</vt:lpstr>
      <vt:lpstr>Questions from the GAC to the ICANN Board</vt:lpstr>
      <vt:lpstr>Questions from the GAC to the ICANN Board</vt:lpstr>
      <vt:lpstr>Insert title here (75 characters maximum)</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(75 characters maximum)</dc:title>
  <dc:creator>Vinciane Koenigsfeld</dc:creator>
  <cp:lastModifiedBy>Gulten Tepe</cp:lastModifiedBy>
  <cp:revision>58</cp:revision>
  <cp:lastPrinted>2018-03-13T12:03:29Z</cp:lastPrinted>
  <dcterms:created xsi:type="dcterms:W3CDTF">2017-10-11T15:59:24Z</dcterms:created>
  <dcterms:modified xsi:type="dcterms:W3CDTF">2018-03-13T17:03:30Z</dcterms:modified>
</cp:coreProperties>
</file>